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D39"/>
    <a:srgbClr val="BE2612"/>
    <a:srgbClr val="1FAB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71"/>
    <p:restoredTop sz="94624"/>
  </p:normalViewPr>
  <p:slideViewPr>
    <p:cSldViewPr snapToObjects="1">
      <p:cViewPr>
        <p:scale>
          <a:sx n="52" d="100"/>
          <a:sy n="52" d="100"/>
        </p:scale>
        <p:origin x="2088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0.tiff>
</file>

<file path=ppt/media/image11.tiff>
</file>

<file path=ppt/media/image12.tiff>
</file>

<file path=ppt/media/image13.tiff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35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7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7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43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827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6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2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525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362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29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14C3E-7952-8E4B-B73C-7E91A6D05A67}" type="datetimeFigureOut">
              <a:rPr lang="en-US" smtClean="0"/>
              <a:t>6/25/16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E90CA3-D7C2-D942-BEC4-531A709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8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3886200"/>
            <a:ext cx="657514" cy="657514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038600" y="4191000"/>
            <a:ext cx="685800" cy="76200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572000" y="4114800"/>
            <a:ext cx="76200" cy="685800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343400" y="4114800"/>
            <a:ext cx="76200" cy="685800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114800" y="4114800"/>
            <a:ext cx="76200" cy="685800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038600" y="4419600"/>
            <a:ext cx="685800" cy="76200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038600" y="4648200"/>
            <a:ext cx="685800" cy="76200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 rot="2700000">
            <a:off x="4830249" y="3733800"/>
            <a:ext cx="685800" cy="152400"/>
          </a:xfrm>
          <a:prstGeom prst="roundRect">
            <a:avLst>
              <a:gd name="adj" fmla="val 3125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 rot="18900000">
            <a:off x="4830249" y="3725349"/>
            <a:ext cx="685800" cy="152400"/>
          </a:xfrm>
          <a:prstGeom prst="roundRect">
            <a:avLst>
              <a:gd name="adj" fmla="val 3125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2819400"/>
            <a:ext cx="914400" cy="914400"/>
          </a:xfrm>
          <a:prstGeom prst="rect">
            <a:avLst/>
          </a:prstGeom>
        </p:spPr>
      </p:pic>
      <p:sp>
        <p:nvSpPr>
          <p:cNvPr id="18" name="Rounded Rectangle 17"/>
          <p:cNvSpPr/>
          <p:nvPr/>
        </p:nvSpPr>
        <p:spPr>
          <a:xfrm rot="18900000">
            <a:off x="7050415" y="4150193"/>
            <a:ext cx="720069" cy="195915"/>
          </a:xfrm>
          <a:prstGeom prst="roundRect">
            <a:avLst>
              <a:gd name="adj" fmla="val 31250"/>
            </a:avLst>
          </a:prstGeom>
          <a:solidFill>
            <a:srgbClr val="1FAB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 rot="2700000">
            <a:off x="6881111" y="4229102"/>
            <a:ext cx="438712" cy="183964"/>
          </a:xfrm>
          <a:prstGeom prst="roundRect">
            <a:avLst>
              <a:gd name="adj" fmla="val 31250"/>
            </a:avLst>
          </a:prstGeom>
          <a:solidFill>
            <a:srgbClr val="1FAB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 rot="18900000">
            <a:off x="4840615" y="4416892"/>
            <a:ext cx="720069" cy="195915"/>
          </a:xfrm>
          <a:prstGeom prst="roundRect">
            <a:avLst>
              <a:gd name="adj" fmla="val 31250"/>
            </a:avLst>
          </a:prstGeom>
          <a:solidFill>
            <a:srgbClr val="E84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 rot="13500000">
            <a:off x="4840615" y="4416892"/>
            <a:ext cx="720069" cy="195915"/>
          </a:xfrm>
          <a:prstGeom prst="roundRect">
            <a:avLst>
              <a:gd name="adj" fmla="val 31250"/>
            </a:avLst>
          </a:prstGeom>
          <a:solidFill>
            <a:srgbClr val="E84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 rot="18900000">
            <a:off x="3164216" y="2130891"/>
            <a:ext cx="720069" cy="195915"/>
          </a:xfrm>
          <a:prstGeom prst="roundRect">
            <a:avLst>
              <a:gd name="adj" fmla="val 31250"/>
            </a:avLst>
          </a:prstGeom>
          <a:solidFill>
            <a:srgbClr val="1FAB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 rot="2700000">
            <a:off x="2994912" y="2209800"/>
            <a:ext cx="438712" cy="183964"/>
          </a:xfrm>
          <a:prstGeom prst="roundRect">
            <a:avLst>
              <a:gd name="adj" fmla="val 31250"/>
            </a:avLst>
          </a:prstGeom>
          <a:solidFill>
            <a:srgbClr val="1FAB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 rot="18900000">
            <a:off x="4307215" y="2130891"/>
            <a:ext cx="720069" cy="195915"/>
          </a:xfrm>
          <a:prstGeom prst="roundRect">
            <a:avLst>
              <a:gd name="adj" fmla="val 31250"/>
            </a:avLst>
          </a:prstGeom>
          <a:solidFill>
            <a:srgbClr val="E84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 rot="13500000">
            <a:off x="4307215" y="2130891"/>
            <a:ext cx="720069" cy="195915"/>
          </a:xfrm>
          <a:prstGeom prst="roundRect">
            <a:avLst>
              <a:gd name="adj" fmla="val 31250"/>
            </a:avLst>
          </a:prstGeom>
          <a:solidFill>
            <a:srgbClr val="E84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4038600" y="4953000"/>
            <a:ext cx="685800" cy="45719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4572000" y="4876800"/>
            <a:ext cx="45719" cy="685800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343400" y="4876800"/>
            <a:ext cx="45719" cy="685800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28" name="Rounded Rectangle 27"/>
          <p:cNvSpPr/>
          <p:nvPr/>
        </p:nvSpPr>
        <p:spPr>
          <a:xfrm>
            <a:off x="4114800" y="4876800"/>
            <a:ext cx="45719" cy="685800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4038600" y="5181600"/>
            <a:ext cx="685800" cy="45719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4038600" y="5410200"/>
            <a:ext cx="685800" cy="45719"/>
          </a:xfrm>
          <a:prstGeom prst="roundRect">
            <a:avLst>
              <a:gd name="adj" fmla="val 312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105400" y="685800"/>
            <a:ext cx="681699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Icons for Circuit Sandbox.</a:t>
            </a:r>
          </a:p>
          <a:p>
            <a:r>
              <a:rPr lang="en-US" dirty="0"/>
              <a:t>See </a:t>
            </a:r>
            <a:r>
              <a:rPr lang="en-US" dirty="0" err="1" smtClean="0"/>
              <a:t>make_icon_uri.html</a:t>
            </a:r>
            <a:r>
              <a:rPr lang="en-US" dirty="0" smtClean="0"/>
              <a:t> for instructions on how to process these files. </a:t>
            </a:r>
          </a:p>
          <a:p>
            <a:endParaRPr lang="en-US" dirty="0"/>
          </a:p>
          <a:p>
            <a:r>
              <a:rPr lang="en-US" dirty="0" smtClean="0"/>
              <a:t>Save as picture</a:t>
            </a:r>
            <a:r>
              <a:rPr lang="is-IS" dirty="0" smtClean="0"/>
              <a:t>… png</a:t>
            </a:r>
          </a:p>
          <a:p>
            <a:r>
              <a:rPr lang="is-IS" dirty="0" smtClean="0"/>
              <a:t>To resize: open in Preview and set size to something x 18 pixels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494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206500"/>
            <a:ext cx="5080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443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762000"/>
            <a:ext cx="10058400" cy="44600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Oval 2"/>
          <p:cNvSpPr/>
          <p:nvPr/>
        </p:nvSpPr>
        <p:spPr>
          <a:xfrm>
            <a:off x="4038600" y="2590800"/>
            <a:ext cx="5181600" cy="6858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153400" y="2590800"/>
            <a:ext cx="2475999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Why does this look bad?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57200" y="3810000"/>
            <a:ext cx="3352800" cy="8382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5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838200"/>
            <a:ext cx="3751384" cy="381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533400"/>
            <a:ext cx="3111500" cy="203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8600" y="304800"/>
            <a:ext cx="4275763" cy="40840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2743200"/>
            <a:ext cx="3761667" cy="4038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1400" y="3581400"/>
            <a:ext cx="3569970" cy="38386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6600" y="4038600"/>
            <a:ext cx="425196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396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" y="2203450"/>
            <a:ext cx="6477001" cy="44259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378" y="0"/>
            <a:ext cx="56515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005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898" y="0"/>
            <a:ext cx="66262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500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21237</TotalTime>
  <Words>41</Words>
  <Application>Microsoft Macintosh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Willy McAllister</dc:creator>
  <cp:lastModifiedBy>Willy McAllister</cp:lastModifiedBy>
  <cp:revision>16</cp:revision>
  <dcterms:created xsi:type="dcterms:W3CDTF">2016-02-24T02:54:11Z</dcterms:created>
  <dcterms:modified xsi:type="dcterms:W3CDTF">2016-06-26T05:35:09Z</dcterms:modified>
</cp:coreProperties>
</file>